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D11E-B312-4BC4-B929-81DD1AFF8277}" type="datetimeFigureOut">
              <a:rPr lang="he-IL" smtClean="0"/>
              <a:t>י"ג/תמוז/תשע"ו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6A9-FDED-499E-B87A-6BAA22883C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453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D11E-B312-4BC4-B929-81DD1AFF8277}" type="datetimeFigureOut">
              <a:rPr lang="he-IL" smtClean="0"/>
              <a:t>י"ג/תמוז/תשע"ו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F86A9-FDED-499E-B87A-6BAA22883C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016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0" hangingPunct="0"/>
            <a: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קביעת מדיניות שוויון מגדרי </a:t>
            </a:r>
            <a:endParaRPr lang="he-IL" sz="4400" dirty="0">
              <a:solidFill>
                <a:schemeClr val="accent5"/>
              </a:solidFill>
              <a:latin typeface="Fb Spacer" panose="02020503050405020304" pitchFamily="18" charset="-79"/>
              <a:ea typeface="Tahoma" panose="020B0604030504040204" pitchFamily="34" charset="0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9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5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hangingPunct="0"/>
            <a: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קביעת יעדים דיפרנציאליים</a:t>
            </a:r>
            <a:endParaRPr lang="he-IL" sz="4400" dirty="0">
              <a:solidFill>
                <a:schemeClr val="accent5"/>
              </a:solidFill>
              <a:latin typeface="Fb Spacer" panose="02020503050405020304" pitchFamily="18" charset="-79"/>
              <a:ea typeface="Tahoma" panose="020B0604030504040204" pitchFamily="34" charset="0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9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קצת</a:t>
            </a:r>
            <a:r>
              <a:rPr lang="he-IL" sz="4950" smtClean="0">
                <a:solidFill>
                  <a:schemeClr val="accent5">
                    <a:lumMod val="75000"/>
                  </a:schemeClr>
                </a:solidFill>
                <a:latin typeface="Fb Spoiler" panose="02020503050405020304" pitchFamily="18" charset="-79"/>
                <a:ea typeface="+mn-ea"/>
                <a:cs typeface="Fb Spoiler" panose="02020503050405020304" pitchFamily="18" charset="-79"/>
              </a:rPr>
              <a:t> </a:t>
            </a:r>
            <a: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נתונים</a:t>
            </a:r>
            <a:endParaRPr lang="he-IL" sz="4400" dirty="0">
              <a:solidFill>
                <a:schemeClr val="accent5"/>
              </a:solidFill>
              <a:latin typeface="Fb Spacer" panose="02020503050405020304" pitchFamily="18" charset="-79"/>
              <a:ea typeface="Tahoma" panose="020B0604030504040204" pitchFamily="34" charset="0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6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מצמצמים פערי שכר</a:t>
            </a:r>
            <a:endParaRPr lang="he-IL" sz="4400" dirty="0">
              <a:solidFill>
                <a:schemeClr val="accent5"/>
              </a:solidFill>
              <a:latin typeface="Fb Spacer" panose="02020503050405020304" pitchFamily="18" charset="-79"/>
              <a:ea typeface="Tahoma" panose="020B0604030504040204" pitchFamily="34" charset="0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7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גיוס ומיון- מכרזי כוח אדם</a:t>
            </a:r>
            <a:endParaRPr lang="he-IL" sz="4400" dirty="0">
              <a:solidFill>
                <a:schemeClr val="accent5"/>
              </a:solidFill>
              <a:latin typeface="Fb Spacer" panose="02020503050405020304" pitchFamily="18" charset="-79"/>
              <a:ea typeface="Tahoma" panose="020B0604030504040204" pitchFamily="34" charset="0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61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וועדות איתור בשנת 2015-2016</a:t>
            </a:r>
            <a:endParaRPr lang="he-IL" sz="4400" dirty="0">
              <a:solidFill>
                <a:schemeClr val="accent5"/>
              </a:solidFill>
              <a:latin typeface="Fb Spacer" panose="02020503050405020304" pitchFamily="18" charset="-79"/>
              <a:ea typeface="Tahoma" panose="020B0604030504040204" pitchFamily="34" charset="0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0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אבני דרך ליישום </a:t>
            </a:r>
            <a:b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</a:br>
            <a: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דו"ח ועדת שטאובר </a:t>
            </a:r>
            <a:endParaRPr lang="he-IL" sz="4400" dirty="0">
              <a:solidFill>
                <a:schemeClr val="accent5"/>
              </a:solidFill>
              <a:latin typeface="Fb Spacer" panose="02020503050405020304" pitchFamily="18" charset="-79"/>
              <a:ea typeface="Tahoma" panose="020B0604030504040204" pitchFamily="34" charset="0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4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36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העצמת תפקיד הממונה על השוויון המגדרי </a:t>
            </a:r>
            <a:endParaRPr lang="he-IL" sz="4000" dirty="0">
              <a:solidFill>
                <a:schemeClr val="accent5"/>
              </a:solidFill>
              <a:latin typeface="Fb Spacer" panose="02020503050405020304" pitchFamily="18" charset="-79"/>
              <a:ea typeface="Tahoma" panose="020B0604030504040204" pitchFamily="34" charset="0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2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שומרים על הכללים</a:t>
            </a:r>
            <a:br>
              <a:rPr lang="he-IL" sz="40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</a:br>
            <a:r>
              <a:rPr lang="he-IL" sz="36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פועלים למניעת הטרדה מינית, התנכלויות ואפליה</a:t>
            </a:r>
            <a:endParaRPr lang="he-IL" sz="3600" dirty="0">
              <a:solidFill>
                <a:schemeClr val="accent5"/>
              </a:solidFill>
              <a:latin typeface="Fb Spacer" panose="02020503050405020304" pitchFamily="18" charset="-79"/>
              <a:ea typeface="Tahoma" panose="020B0604030504040204" pitchFamily="34" charset="0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0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אבני דרך ליישום </a:t>
            </a:r>
            <a:b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</a:br>
            <a: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דו"ח ועדת שטאובר </a:t>
            </a:r>
            <a:endParaRPr lang="he-IL" sz="4400" dirty="0">
              <a:solidFill>
                <a:schemeClr val="accent5"/>
              </a:solidFill>
              <a:latin typeface="Fb Spacer" panose="02020503050405020304" pitchFamily="18" charset="-79"/>
              <a:ea typeface="Tahoma" panose="020B0604030504040204" pitchFamily="34" charset="0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29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2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8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לקראת שינוי פני שירות המדינה</a:t>
            </a:r>
            <a:endParaRPr lang="he-IL" sz="4800" dirty="0">
              <a:solidFill>
                <a:schemeClr val="accent5"/>
              </a:solidFill>
              <a:latin typeface="Fb Spacer" panose="02020503050405020304" pitchFamily="18" charset="-79"/>
              <a:ea typeface="Tahoma" panose="020B0604030504040204" pitchFamily="34" charset="0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81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600" smtClean="0">
                <a:solidFill>
                  <a:srgbClr val="000080"/>
                </a:solidFill>
                <a:latin typeface="Fb Spacer" panose="02020503050405020304" pitchFamily="18" charset="-79"/>
                <a:ea typeface="+mn-ea"/>
                <a:cs typeface="Fb Spacer" panose="02020503050405020304" pitchFamily="18" charset="-79"/>
              </a:rPr>
              <a:t>סל הפתרונות על רגל אחת</a:t>
            </a:r>
            <a:endParaRPr lang="he-IL" sz="3600" dirty="0">
              <a:solidFill>
                <a:srgbClr val="000080"/>
              </a:solidFill>
              <a:latin typeface="Fb Spacer" panose="02020503050405020304" pitchFamily="18" charset="-79"/>
              <a:ea typeface="+mn-ea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6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0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1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400" smtClean="0">
                <a:solidFill>
                  <a:schemeClr val="accent5"/>
                </a:solidFill>
                <a:latin typeface="Fb Spacer" panose="02020503050405020304" pitchFamily="18" charset="-79"/>
                <a:ea typeface="Tahoma" panose="020B0604030504040204" pitchFamily="34" charset="0"/>
                <a:cs typeface="Fb Spacer" panose="02020503050405020304" pitchFamily="18" charset="-79"/>
              </a:rPr>
              <a:t>עיקרי המלצות דו"ח שטאובר</a:t>
            </a:r>
            <a:endParaRPr lang="he-IL" sz="4400" dirty="0">
              <a:solidFill>
                <a:schemeClr val="accent5"/>
              </a:solidFill>
              <a:latin typeface="Fb Spacer" panose="02020503050405020304" pitchFamily="18" charset="-79"/>
              <a:ea typeface="Tahoma" panose="020B0604030504040204" pitchFamily="34" charset="0"/>
              <a:cs typeface="Fb Spacer" panose="02020503050405020304" pitchFamily="18" charset="-79"/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66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‫הצגה על המסך (4:3)</PresentationFormat>
  <Paragraphs>13</Paragraphs>
  <Slides>28</Slides>
  <Notes>0</Notes>
  <HiddenSlides>4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Fb Spacer</vt:lpstr>
      <vt:lpstr>Fb Spoiler</vt:lpstr>
      <vt:lpstr>Tahoma</vt:lpstr>
      <vt:lpstr>Times New Roman</vt:lpstr>
      <vt:lpstr>ערכת נושא Office</vt:lpstr>
      <vt:lpstr>מצגת של PowerPoint</vt:lpstr>
      <vt:lpstr>אבני דרך ליישום  דו"ח ועדת שטאובר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עיקרי המלצות דו"ח שטאובר</vt:lpstr>
      <vt:lpstr>קביעת מדיניות שוויון מגדרי </vt:lpstr>
      <vt:lpstr>מצגת של PowerPoint</vt:lpstr>
      <vt:lpstr>קביעת יעדים דיפרנציאליים</vt:lpstr>
      <vt:lpstr>מצגת של PowerPoint</vt:lpstr>
      <vt:lpstr>מצגת של PowerPoint</vt:lpstr>
      <vt:lpstr>קצת נתונים</vt:lpstr>
      <vt:lpstr>מצמצמים פערי שכר</vt:lpstr>
      <vt:lpstr>גיוס ומיון- מכרזי כוח אדם</vt:lpstr>
      <vt:lpstr>מצגת של PowerPoint</vt:lpstr>
      <vt:lpstr>וועדות איתור בשנת 2015-2016</vt:lpstr>
      <vt:lpstr>מצגת של PowerPoint</vt:lpstr>
      <vt:lpstr>מצגת של PowerPoint</vt:lpstr>
      <vt:lpstr>מצגת של PowerPoint</vt:lpstr>
      <vt:lpstr>העצמת תפקיד הממונה על השוויון המגדרי </vt:lpstr>
      <vt:lpstr>שומרים על הכללים פועלים למניעת הטרדה מינית, התנכלויות ואפליה</vt:lpstr>
      <vt:lpstr>אבני דרך ליישום  דו"ח ועדת שטאובר </vt:lpstr>
      <vt:lpstr>מצגת של PowerPoint</vt:lpstr>
      <vt:lpstr>לקראת שינוי פני שירות המדינה</vt:lpstr>
      <vt:lpstr>סל הפתרונות על רגל אחת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Noam Levi</dc:creator>
  <cp:lastModifiedBy>Noam Levi</cp:lastModifiedBy>
  <cp:revision>1</cp:revision>
  <dcterms:created xsi:type="dcterms:W3CDTF">2016-07-19T13:54:50Z</dcterms:created>
  <dcterms:modified xsi:type="dcterms:W3CDTF">2016-07-19T13:54:51Z</dcterms:modified>
</cp:coreProperties>
</file>